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56" r:id="rId3"/>
    <p:sldId id="258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590" autoAdjust="0"/>
  </p:normalViewPr>
  <p:slideViewPr>
    <p:cSldViewPr>
      <p:cViewPr varScale="1">
        <p:scale>
          <a:sx n="65" d="100"/>
          <a:sy n="65" d="100"/>
        </p:scale>
        <p:origin x="-108" y="-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074C3A4-D1A5-4036-91DE-61AB7B74018F}" type="datetimeFigureOut">
              <a:rPr lang="en-US" smtClean="0"/>
              <a:t>9/22/2012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8FBE1EC-B6F6-4B1D-8425-188CC71B3013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 Come To My Presentation</a:t>
            </a:r>
            <a:endParaRPr lang="en-US" dirty="0"/>
          </a:p>
        </p:txBody>
      </p:sp>
      <p:pic>
        <p:nvPicPr>
          <p:cNvPr id="4" name="Content Placeholder 3" descr="Wellcome Flower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129244" y="1527175"/>
            <a:ext cx="6849000" cy="4572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My Detailes Information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Please Wait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My Name is shakil ahmmed</a:t>
            </a:r>
            <a:endParaRPr lang="en-US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000"/>
                            </p:stCondLst>
                            <p:childTnLst>
                              <p:par>
                                <p:cTn id="1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Personal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 Have Two Brother’s &amp; One Sister.We Are Five Members In Our Family.We Are Little Family &amp; Happy Family.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Bio-Data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Name:Shakil Ahmmed Sabuz</a:t>
            </a:r>
          </a:p>
          <a:p>
            <a:r>
              <a:rPr lang="en-US" dirty="0" smtClean="0"/>
              <a:t>Father’s Name:Md A. Sattar</a:t>
            </a:r>
          </a:p>
          <a:p>
            <a:r>
              <a:rPr lang="en-US" dirty="0" smtClean="0"/>
              <a:t>Mather’s Name:Shamima Nasrin</a:t>
            </a:r>
          </a:p>
          <a:p>
            <a:r>
              <a:rPr lang="en-US" dirty="0" smtClean="0"/>
              <a:t>Present Adress:Vill-Bawar Kumarzani Road,Post+P.S-Mirzapur,Dist-Tangail.</a:t>
            </a:r>
          </a:p>
          <a:p>
            <a:r>
              <a:rPr lang="en-US" dirty="0" smtClean="0"/>
              <a:t>Parmanent Address:Vill-Bawar Kumarzani Road,Post+P.S-Mirzapur,Dist-Tangail.</a:t>
            </a:r>
          </a:p>
          <a:p>
            <a:r>
              <a:rPr lang="en-US" dirty="0" smtClean="0"/>
              <a:t>Date Of Birth:05/12/1992</a:t>
            </a:r>
          </a:p>
          <a:p>
            <a:r>
              <a:rPr lang="en-US" dirty="0" smtClean="0"/>
              <a:t>Nationality:Bangladesi</a:t>
            </a:r>
          </a:p>
          <a:p>
            <a:r>
              <a:rPr lang="en-US" dirty="0" smtClean="0"/>
              <a:t>Religion:Islam</a:t>
            </a:r>
          </a:p>
          <a:p>
            <a:endParaRPr lang="en-US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7000"/>
                            </p:stCondLst>
                            <p:childTnLst>
                              <p:par>
                                <p:cTn id="32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1000"/>
                            </p:stCondLst>
                            <p:childTnLst>
                              <p:par>
                                <p:cTn id="76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2000"/>
                            </p:stCondLst>
                            <p:childTnLst>
                              <p:par>
                                <p:cTn id="87" presetID="25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Everything Is </a:t>
            </a:r>
            <a:r>
              <a:rPr lang="en-US" dirty="0" err="1" smtClean="0"/>
              <a:t>Allright</a:t>
            </a:r>
            <a:endParaRPr lang="en-US" dirty="0"/>
          </a:p>
        </p:txBody>
      </p:sp>
      <p:pic>
        <p:nvPicPr>
          <p:cNvPr id="4" name="Content Placeholder 3" descr="thanx018.gi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2648744" y="1827212"/>
            <a:ext cx="3810000" cy="39719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450"/>
                            </p:stCondLst>
                            <p:childTnLst>
                              <p:par>
                                <p:cTn id="1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45</TotalTime>
  <Words>68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Well Come To My Presentation</vt:lpstr>
      <vt:lpstr>My Name is shakil ahmmed</vt:lpstr>
      <vt:lpstr>My Personal Information</vt:lpstr>
      <vt:lpstr>Bio-Data</vt:lpstr>
      <vt:lpstr>Everything Is Allright</vt:lpstr>
    </vt:vector>
  </TitlesOfParts>
  <Company>SMF COMPUTER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Name is shakil ahmmed</dc:title>
  <dc:creator>Sabuz</dc:creator>
  <cp:lastModifiedBy>Sabuz</cp:lastModifiedBy>
  <cp:revision>5</cp:revision>
  <dcterms:created xsi:type="dcterms:W3CDTF">2010-10-28T11:16:18Z</dcterms:created>
  <dcterms:modified xsi:type="dcterms:W3CDTF">2012-09-21T18:12:59Z</dcterms:modified>
</cp:coreProperties>
</file>